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8" r:id="rId3"/>
    <p:sldId id="262" r:id="rId4"/>
    <p:sldId id="272" r:id="rId5"/>
    <p:sldId id="265" r:id="rId6"/>
    <p:sldId id="268" r:id="rId7"/>
    <p:sldId id="269" r:id="rId8"/>
    <p:sldId id="270" r:id="rId9"/>
    <p:sldId id="286" r:id="rId10"/>
    <p:sldId id="273" r:id="rId11"/>
    <p:sldId id="287" r:id="rId12"/>
    <p:sldId id="271" r:id="rId13"/>
    <p:sldId id="274" r:id="rId14"/>
    <p:sldId id="276" r:id="rId15"/>
    <p:sldId id="288" r:id="rId16"/>
    <p:sldId id="289" r:id="rId17"/>
    <p:sldId id="275" r:id="rId18"/>
    <p:sldId id="293" r:id="rId19"/>
    <p:sldId id="277" r:id="rId20"/>
    <p:sldId id="278" r:id="rId21"/>
    <p:sldId id="279" r:id="rId22"/>
    <p:sldId id="291" r:id="rId23"/>
    <p:sldId id="292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87F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6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9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0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5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7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4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04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2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9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14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0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4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2EE6D-8938-4CAA-A9C6-D130423F8E7A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A8C6B-8AF4-46FC-B887-EF40538059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87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audio" Target="../media/audio1.bin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525392" cy="69160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553" y="51989"/>
            <a:ext cx="2309447" cy="1607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0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64">
        <p14:reveal/>
        <p:sndAc>
          <p:stSnd>
            <p:snd r:embed="rId3" name="Hymne_des_JMJ_en_fran_Cracovie_2016_Heure_les_mis_.wav"/>
          </p:stSnd>
        </p:sndAc>
      </p:transition>
    </mc:Choice>
    <mc:Fallback xmlns="">
      <p:transition spd="slow" advTm="4764">
        <p:fade/>
        <p:sndAc>
          <p:stSnd>
            <p:snd r:embed="rId6" name="Hymne_des_JMJ_en_fran_Cracovie_2016_Heure_les_mis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-824459" y="-22860"/>
            <a:ext cx="5544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les cœurs miséricordieux,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Car </a:t>
            </a:r>
            <a:r>
              <a:rPr lang="fr-FR" sz="2800" dirty="0" smtClean="0">
                <a:latin typeface="Bookman Old Style" panose="02050604050505020204" pitchFamily="18" charset="0"/>
              </a:rPr>
              <a:t>ils obtiendront Miséricorde !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543" y="564609"/>
            <a:ext cx="1654075" cy="2378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7" y="1258906"/>
            <a:ext cx="9675406" cy="523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2340865" y="6396335"/>
            <a:ext cx="640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anose="02050604050505020204" pitchFamily="18" charset="0"/>
              </a:rPr>
              <a:t>(Cracovie – Sanctuaire de la Miséricorde)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6"/>
    </mc:Choice>
    <mc:Fallback xmlns="">
      <p:transition spd="slow" advTm="833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236589" y="3331859"/>
            <a:ext cx="443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les cœurs aimants,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O</a:t>
            </a:r>
            <a:r>
              <a:rPr lang="fr-FR" sz="2800" dirty="0" smtClean="0">
                <a:latin typeface="Bookman Old Style" panose="02050604050505020204" pitchFamily="18" charset="0"/>
              </a:rPr>
              <a:t>uverts </a:t>
            </a:r>
            <a:r>
              <a:rPr lang="fr-FR" sz="2800" dirty="0" smtClean="0">
                <a:latin typeface="Bookman Old Style" panose="02050604050505020204" pitchFamily="18" charset="0"/>
              </a:rPr>
              <a:t>à l’Amour</a:t>
            </a: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 de Dieu le </a:t>
            </a:r>
            <a:r>
              <a:rPr lang="fr-FR" sz="2800" dirty="0" smtClean="0">
                <a:latin typeface="Bookman Old Style" panose="02050604050505020204" pitchFamily="18" charset="0"/>
              </a:rPr>
              <a:t>Père ! 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775" y="406411"/>
            <a:ext cx="1138671" cy="1637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0" y="267383"/>
            <a:ext cx="8171936" cy="6128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1206705" y="6396335"/>
            <a:ext cx="714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itchFamily="18" charset="0"/>
              </a:rPr>
              <a:t>(avec les familles polonaises accueillantes)</a:t>
            </a:r>
            <a:endParaRPr lang="fr-FR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1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1"/>
    </mc:Choice>
    <mc:Fallback xmlns="">
      <p:transition spd="slow" advTm="956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479323" y="1047828"/>
            <a:ext cx="46306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Joie d’espérer </a:t>
            </a:r>
            <a:endParaRPr lang="fr-FR" sz="28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contre </a:t>
            </a:r>
            <a:r>
              <a:rPr lang="fr-FR" sz="2800" dirty="0">
                <a:latin typeface="Bookman Old Style" panose="02050604050505020204" pitchFamily="18" charset="0"/>
              </a:rPr>
              <a:t>toute espérance !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Qui loin de Dieu survivrait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44" y="3375869"/>
            <a:ext cx="5345294" cy="293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4946754" y="6306639"/>
            <a:ext cx="6936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anose="02050604050505020204" pitchFamily="18" charset="0"/>
              </a:rPr>
              <a:t>(Chemin de Croix international du vendredi)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1" y="144477"/>
            <a:ext cx="6529440" cy="489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375137" y="5231421"/>
            <a:ext cx="521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itchFamily="18" charset="0"/>
              </a:rPr>
              <a:t>(Tylicz : un mémorial </a:t>
            </a:r>
          </a:p>
          <a:p>
            <a:pPr algn="ctr"/>
            <a:r>
              <a:rPr lang="fr-FR" sz="2400" dirty="0" smtClean="0">
                <a:latin typeface="Bookman Old Style" pitchFamily="18" charset="0"/>
              </a:rPr>
              <a:t>des camps nazis en Pologne)</a:t>
            </a:r>
            <a:endParaRPr lang="fr-FR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8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8"/>
    </mc:Choice>
    <mc:Fallback xmlns="">
      <p:transition spd="slow" advTm="807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070383" y="1335261"/>
            <a:ext cx="3610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Mais Son </a:t>
            </a:r>
            <a:r>
              <a:rPr lang="fr-FR" sz="2800" dirty="0" smtClean="0">
                <a:latin typeface="Bookman Old Style" panose="02050604050505020204" pitchFamily="18" charset="0"/>
              </a:rPr>
              <a:t>pardon</a:t>
            </a: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 </a:t>
            </a:r>
            <a:r>
              <a:rPr lang="fr-FR" sz="2800" dirty="0">
                <a:latin typeface="Bookman Old Style" panose="02050604050505020204" pitchFamily="18" charset="0"/>
              </a:rPr>
              <a:t>vient </a:t>
            </a:r>
            <a:r>
              <a:rPr lang="fr-FR" sz="2800" dirty="0" smtClean="0">
                <a:latin typeface="Bookman Old Style" panose="02050604050505020204" pitchFamily="18" charset="0"/>
              </a:rPr>
              <a:t>changer</a:t>
            </a: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 nos </a:t>
            </a:r>
            <a:r>
              <a:rPr lang="fr-FR" sz="2800" dirty="0">
                <a:latin typeface="Bookman Old Style" panose="02050604050505020204" pitchFamily="18" charset="0"/>
              </a:rPr>
              <a:t>cœurs,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Alors, </a:t>
            </a:r>
            <a:endParaRPr lang="fr-FR" sz="28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vivons </a:t>
            </a:r>
            <a:r>
              <a:rPr lang="fr-FR" sz="2800" dirty="0">
                <a:latin typeface="Bookman Old Style" panose="02050604050505020204" pitchFamily="18" charset="0"/>
              </a:rPr>
              <a:t>de Lui !</a:t>
            </a:r>
            <a:r>
              <a:rPr lang="fr-FR" sz="24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94" y="4079112"/>
            <a:ext cx="3991337" cy="2246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0"/>
            <a:ext cx="4373865" cy="5957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8001321" y="5842596"/>
            <a:ext cx="4325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(confessions à toute heure et en tout lieu) 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19" y="6029356"/>
            <a:ext cx="5036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Bookman Old Style" panose="02050604050505020204" pitchFamily="18" charset="0"/>
              </a:rPr>
              <a:t>(Cracovie : Festival de la Jeunesse sur le Rynek – Grand Place de Cracovie)</a:t>
            </a:r>
            <a:endParaRPr lang="fr-FR" sz="2000" dirty="0">
              <a:latin typeface="Bookman Old Style" panose="020506040505050202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41" y="594084"/>
            <a:ext cx="5190275" cy="4307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94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8"/>
    </mc:Choice>
    <mc:Fallback xmlns="">
      <p:transition spd="slow" advTm="1006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342" y="259493"/>
            <a:ext cx="1880462" cy="24837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629588" y="126177"/>
            <a:ext cx="7501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Bookman Old Style" panose="02050604050505020204" pitchFamily="18" charset="0"/>
              </a:rPr>
              <a:t>Heureux les cœurs miséricordieux,</a:t>
            </a:r>
          </a:p>
          <a:p>
            <a:r>
              <a:rPr lang="fr-FR" sz="2800" dirty="0">
                <a:latin typeface="Bookman Old Style" panose="02050604050505020204" pitchFamily="18" charset="0"/>
              </a:rPr>
              <a:t>C</a:t>
            </a:r>
            <a:r>
              <a:rPr lang="fr-FR" sz="2800" dirty="0" smtClean="0">
                <a:latin typeface="Bookman Old Style" panose="02050604050505020204" pitchFamily="18" charset="0"/>
              </a:rPr>
              <a:t>ar </a:t>
            </a:r>
            <a:r>
              <a:rPr lang="fr-FR" sz="2800" dirty="0">
                <a:latin typeface="Bookman Old Style" panose="02050604050505020204" pitchFamily="18" charset="0"/>
              </a:rPr>
              <a:t>ils obtiendront Miséricorde </a:t>
            </a:r>
            <a:r>
              <a:rPr lang="fr-FR" sz="2800" dirty="0" smtClean="0">
                <a:latin typeface="Bookman Old Style" panose="02050604050505020204" pitchFamily="18" charset="0"/>
              </a:rPr>
              <a:t>!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6" y="1515762"/>
            <a:ext cx="6517396" cy="4888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7124936" y="4052735"/>
            <a:ext cx="3970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Bookman Old Style" pitchFamily="18" charset="0"/>
              </a:rPr>
              <a:t>(Joie de nos jeunes </a:t>
            </a:r>
            <a:r>
              <a:rPr lang="fr-FR" sz="2400" dirty="0" smtClean="0">
                <a:latin typeface="Bookman Old Style" pitchFamily="18" charset="0"/>
              </a:rPr>
              <a:t>bretons, lors d’une première marche-pèlerinage)</a:t>
            </a:r>
            <a:endParaRPr lang="fr-FR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5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5"/>
    </mc:Choice>
    <mc:Fallback xmlns="">
      <p:transition spd="slow" advTm="804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78" y="259493"/>
            <a:ext cx="1874225" cy="2475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6" y="1055074"/>
            <a:ext cx="6648872" cy="49866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ZoneTexte 2"/>
          <p:cNvSpPr txBox="1"/>
          <p:nvPr/>
        </p:nvSpPr>
        <p:spPr>
          <a:xfrm>
            <a:off x="2698231" y="6239833"/>
            <a:ext cx="840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Bookman Old Style" pitchFamily="18" charset="0"/>
              </a:rPr>
              <a:t>(</a:t>
            </a:r>
            <a:r>
              <a:rPr lang="fr-FR" sz="2400" dirty="0" smtClean="0">
                <a:latin typeface="Bookman Old Style" pitchFamily="18" charset="0"/>
              </a:rPr>
              <a:t>Partage du repas «  pain-saucisse » entre salvatoriens ) </a:t>
            </a:r>
            <a:endParaRPr lang="fr-FR" sz="1600" dirty="0">
              <a:latin typeface="Bookman Old Style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53025" y="3255370"/>
            <a:ext cx="5509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Heureux les cœurs aimants,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O</a:t>
            </a:r>
            <a:r>
              <a:rPr lang="fr-FR" sz="2800" dirty="0" smtClean="0">
                <a:latin typeface="Bookman Old Style" panose="02050604050505020204" pitchFamily="18" charset="0"/>
              </a:rPr>
              <a:t>uverts </a:t>
            </a:r>
            <a:r>
              <a:rPr lang="fr-FR" sz="2800" dirty="0">
                <a:latin typeface="Bookman Old Style" panose="02050604050505020204" pitchFamily="18" charset="0"/>
              </a:rPr>
              <a:t>à </a:t>
            </a:r>
            <a:r>
              <a:rPr lang="fr-FR" sz="2800" dirty="0" smtClean="0">
                <a:latin typeface="Bookman Old Style" panose="02050604050505020204" pitchFamily="18" charset="0"/>
              </a:rPr>
              <a:t>l’Amour</a:t>
            </a: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 </a:t>
            </a:r>
            <a:r>
              <a:rPr lang="fr-FR" sz="2800" dirty="0">
                <a:latin typeface="Bookman Old Style" panose="02050604050505020204" pitchFamily="18" charset="0"/>
              </a:rPr>
              <a:t>de Dieu le </a:t>
            </a:r>
            <a:r>
              <a:rPr lang="fr-FR" sz="2800" dirty="0" smtClean="0">
                <a:latin typeface="Bookman Old Style" panose="02050604050505020204" pitchFamily="18" charset="0"/>
              </a:rPr>
              <a:t>Père ! 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1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5"/>
    </mc:Choice>
    <mc:Fallback xmlns="">
      <p:transition spd="slow" advTm="792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114247" y="161955"/>
            <a:ext cx="6441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Heureux les cœurs miséricordieux,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C</a:t>
            </a:r>
            <a:r>
              <a:rPr lang="fr-FR" sz="2800" dirty="0" smtClean="0">
                <a:latin typeface="Bookman Old Style" panose="02050604050505020204" pitchFamily="18" charset="0"/>
              </a:rPr>
              <a:t>ar </a:t>
            </a:r>
            <a:r>
              <a:rPr lang="fr-FR" sz="2800" dirty="0">
                <a:latin typeface="Bookman Old Style" panose="02050604050505020204" pitchFamily="18" charset="0"/>
              </a:rPr>
              <a:t>ils obtiendront Miséricorde </a:t>
            </a:r>
            <a:r>
              <a:rPr lang="fr-FR" sz="2800" dirty="0" smtClean="0">
                <a:latin typeface="Bookman Old Style" panose="02050604050505020204" pitchFamily="18" charset="0"/>
              </a:rPr>
              <a:t>!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45" y="1060121"/>
            <a:ext cx="1988707" cy="240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6" y="1116062"/>
            <a:ext cx="8008138" cy="4702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216096" y="6034610"/>
            <a:ext cx="1107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anose="02050604050505020204" pitchFamily="18" charset="0"/>
              </a:rPr>
              <a:t>(Arrivée des pèlerins sur le Campus Miséricordiae – samedi soir)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5"/>
    </mc:Choice>
    <mc:Fallback xmlns="">
      <p:transition spd="slow" advTm="816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653893" y="271506"/>
            <a:ext cx="6441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</a:t>
            </a:r>
            <a:r>
              <a:rPr lang="fr-FR" sz="2800" dirty="0">
                <a:latin typeface="Bookman Old Style" panose="02050604050505020204" pitchFamily="18" charset="0"/>
              </a:rPr>
              <a:t>les cœurs aimants,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O</a:t>
            </a:r>
            <a:r>
              <a:rPr lang="fr-FR" sz="2800" dirty="0" smtClean="0">
                <a:latin typeface="Bookman Old Style" panose="02050604050505020204" pitchFamily="18" charset="0"/>
              </a:rPr>
              <a:t>uverts </a:t>
            </a:r>
            <a:r>
              <a:rPr lang="fr-FR" sz="2800" dirty="0">
                <a:latin typeface="Bookman Old Style" panose="02050604050505020204" pitchFamily="18" charset="0"/>
              </a:rPr>
              <a:t>à l’Amour de Dieu le </a:t>
            </a:r>
            <a:r>
              <a:rPr lang="fr-FR" sz="2800" dirty="0" smtClean="0">
                <a:latin typeface="Bookman Old Style" panose="02050604050505020204" pitchFamily="18" charset="0"/>
              </a:rPr>
              <a:t>Père ! 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775" y="1024951"/>
            <a:ext cx="1988707" cy="240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4" y="1225613"/>
            <a:ext cx="8814970" cy="5177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2"/>
          <p:cNvSpPr txBox="1"/>
          <p:nvPr/>
        </p:nvSpPr>
        <p:spPr>
          <a:xfrm>
            <a:off x="1509299" y="6285044"/>
            <a:ext cx="1041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anose="02050604050505020204" pitchFamily="18" charset="0"/>
              </a:rPr>
              <a:t>(Veillée du samedi soir avec le </a:t>
            </a:r>
            <a:r>
              <a:rPr lang="fr-FR" sz="2400" dirty="0" smtClean="0">
                <a:latin typeface="Bookman Old Style" panose="02050604050505020204" pitchFamily="18" charset="0"/>
              </a:rPr>
              <a:t>Pape </a:t>
            </a:r>
            <a:r>
              <a:rPr lang="fr-FR" sz="2400" dirty="0" smtClean="0">
                <a:latin typeface="Bookman Old Style" panose="02050604050505020204" pitchFamily="18" charset="0"/>
              </a:rPr>
              <a:t>François)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8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7"/>
    </mc:Choice>
    <mc:Fallback xmlns="">
      <p:transition spd="slow" advTm="997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930"/>
            <a:ext cx="9753013" cy="548607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77" y="0"/>
            <a:ext cx="6869723" cy="5152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59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6"/>
    </mc:Choice>
    <mc:Fallback xmlns="">
      <p:transition spd="slow" advTm="7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238974" y="176346"/>
            <a:ext cx="5080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Joie d’être en paix grâce </a:t>
            </a:r>
            <a:endParaRPr lang="fr-FR" sz="28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au </a:t>
            </a:r>
            <a:r>
              <a:rPr lang="fr-FR" sz="2800" dirty="0">
                <a:latin typeface="Bookman Old Style" panose="02050604050505020204" pitchFamily="18" charset="0"/>
              </a:rPr>
              <a:t>Fils rédempteur :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Christ a surgi du tombeau !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2664" y="5130286"/>
            <a:ext cx="3522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(Père Paul et le groupe  de Redon au Parc Błonia - Krak</a:t>
            </a:r>
            <a:r>
              <a:rPr lang="fr-FR" sz="2400" dirty="0">
                <a:latin typeface="Bookman Old Style" panose="02050604050505020204" pitchFamily="18" charset="0"/>
              </a:rPr>
              <a:t>ó</a:t>
            </a:r>
            <a:r>
              <a:rPr lang="fr-FR" sz="2400" dirty="0" smtClean="0">
                <a:latin typeface="Bookman Old Style" panose="02050604050505020204" pitchFamily="18" charset="0"/>
              </a:rPr>
              <a:t>w)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52078" y="6305747"/>
            <a:ext cx="7906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Bookman Old Style" panose="02050604050505020204" pitchFamily="18" charset="0"/>
              </a:rPr>
              <a:t>(</a:t>
            </a:r>
            <a:r>
              <a:rPr lang="fr-FR" sz="2400" dirty="0" smtClean="0">
                <a:latin typeface="Bookman Old Style" panose="02050604050505020204" pitchFamily="18" charset="0"/>
              </a:rPr>
              <a:t>Nos redonnais sur les bord de la Vistule à Kraków)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62" y="1561341"/>
            <a:ext cx="6494615" cy="487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7" y="476568"/>
            <a:ext cx="5528752" cy="4146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42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9"/>
    </mc:Choice>
    <mc:Fallback xmlns="">
      <p:transition spd="slow" advTm="7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3566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0" y="3474720"/>
            <a:ext cx="12192000" cy="3383280"/>
          </a:xfrm>
          <a:prstGeom prst="rect">
            <a:avLst/>
          </a:prstGeom>
          <a:solidFill>
            <a:srgbClr val="E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3" y="3037321"/>
            <a:ext cx="10645934" cy="22798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" y="318267"/>
            <a:ext cx="3337149" cy="24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165">
        <p14:reveal/>
      </p:transition>
    </mc:Choice>
    <mc:Fallback xmlns="">
      <p:transition spd="slow" advTm="31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2385" y="945693"/>
            <a:ext cx="4623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Bookman Old Style" panose="02050604050505020204" pitchFamily="18" charset="0"/>
              </a:rPr>
              <a:t>« </a:t>
            </a:r>
            <a:r>
              <a:rPr lang="fr-FR" sz="2800" dirty="0">
                <a:latin typeface="Bookman Old Style" panose="02050604050505020204" pitchFamily="18" charset="0"/>
              </a:rPr>
              <a:t>Jésus est Seigneur ! » </a:t>
            </a:r>
            <a:endParaRPr lang="fr-FR" sz="28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clame </a:t>
            </a:r>
            <a:r>
              <a:rPr lang="fr-FR" sz="2800" dirty="0">
                <a:latin typeface="Bookman Old Style" panose="02050604050505020204" pitchFamily="18" charset="0"/>
              </a:rPr>
              <a:t>en nous l’Esprit :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Que le monde Le voie </a:t>
            </a:r>
            <a:r>
              <a:rPr lang="fr-FR" sz="2400" dirty="0">
                <a:latin typeface="Bookman Old Style" panose="02050604050505020204" pitchFamily="18" charset="0"/>
              </a:rPr>
              <a:t>!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2" y="3233132"/>
            <a:ext cx="6640330" cy="349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7441571" y="4980587"/>
            <a:ext cx="408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Bookman Old Style" panose="02050604050505020204" pitchFamily="18" charset="0"/>
              </a:rPr>
              <a:t>(</a:t>
            </a:r>
            <a:r>
              <a:rPr lang="fr-FR" sz="2400" dirty="0" smtClean="0">
                <a:latin typeface="Bookman Old Style" panose="02050604050505020204" pitchFamily="18" charset="0"/>
              </a:rPr>
              <a:t>Campus Misericordiae </a:t>
            </a:r>
            <a:endParaRPr lang="fr-FR" sz="24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le </a:t>
            </a:r>
            <a:r>
              <a:rPr lang="fr-FR" sz="2400" dirty="0" smtClean="0">
                <a:latin typeface="Bookman Old Style" panose="02050604050505020204" pitchFamily="18" charset="0"/>
              </a:rPr>
              <a:t>samedi soir)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68" y="43249"/>
            <a:ext cx="7496431" cy="4216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2"/>
    </mc:Choice>
    <mc:Fallback xmlns="">
      <p:transition spd="slow" advTm="10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963334" y="79120"/>
            <a:ext cx="769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ookman Old Style" panose="02050604050505020204" pitchFamily="18" charset="0"/>
              </a:rPr>
              <a:t>Heureux les cœurs miséricordieux,</a:t>
            </a:r>
            <a:endParaRPr lang="fr-FR" sz="2800" dirty="0">
              <a:latin typeface="Bookman Old Style" panose="02050604050505020204" pitchFamily="18" charset="0"/>
            </a:endParaRPr>
          </a:p>
          <a:p>
            <a:r>
              <a:rPr lang="fr-FR" sz="2800" dirty="0">
                <a:latin typeface="Bookman Old Style" panose="02050604050505020204" pitchFamily="18" charset="0"/>
              </a:rPr>
              <a:t>C</a:t>
            </a:r>
            <a:r>
              <a:rPr lang="fr-FR" sz="2800" dirty="0" smtClean="0">
                <a:latin typeface="Bookman Old Style" panose="02050604050505020204" pitchFamily="18" charset="0"/>
              </a:rPr>
              <a:t>ar </a:t>
            </a:r>
            <a:r>
              <a:rPr lang="fr-FR" sz="2800" dirty="0" smtClean="0">
                <a:latin typeface="Bookman Old Style" panose="02050604050505020204" pitchFamily="18" charset="0"/>
              </a:rPr>
              <a:t>ils obtiendront Miséricorde !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3329" y="2016664"/>
            <a:ext cx="5876565" cy="295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00" y="1199213"/>
            <a:ext cx="7002731" cy="4636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5209678" y="6001557"/>
            <a:ext cx="612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(Cracovie - rassemblement en soirée </a:t>
            </a: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devant le château du </a:t>
            </a:r>
            <a:r>
              <a:rPr lang="fr-FR" sz="2400" dirty="0" err="1" smtClean="0">
                <a:latin typeface="Bookman Old Style" panose="02050604050505020204" pitchFamily="18" charset="0"/>
              </a:rPr>
              <a:t>Wavel</a:t>
            </a:r>
            <a:r>
              <a:rPr lang="fr-FR" sz="2400" dirty="0" smtClean="0">
                <a:latin typeface="Bookman Old Style" panose="02050604050505020204" pitchFamily="18" charset="0"/>
              </a:rPr>
              <a:t>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4"/>
    </mc:Choice>
    <mc:Fallback xmlns="">
      <p:transition spd="slow" advTm="843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793148" y="0"/>
            <a:ext cx="6007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les cœurs aimants,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O</a:t>
            </a:r>
            <a:r>
              <a:rPr lang="fr-FR" sz="2800" dirty="0" smtClean="0">
                <a:latin typeface="Bookman Old Style" panose="02050604050505020204" pitchFamily="18" charset="0"/>
              </a:rPr>
              <a:t>uverts </a:t>
            </a:r>
            <a:r>
              <a:rPr lang="fr-FR" sz="2800" dirty="0" smtClean="0">
                <a:latin typeface="Bookman Old Style" panose="02050604050505020204" pitchFamily="18" charset="0"/>
              </a:rPr>
              <a:t>à l’Amour </a:t>
            </a:r>
            <a:endParaRPr lang="fr-FR" sz="28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de </a:t>
            </a:r>
            <a:r>
              <a:rPr lang="fr-FR" sz="2800" dirty="0" smtClean="0">
                <a:latin typeface="Bookman Old Style" panose="02050604050505020204" pitchFamily="18" charset="0"/>
              </a:rPr>
              <a:t>Dieu le </a:t>
            </a:r>
            <a:r>
              <a:rPr lang="fr-FR" sz="2800" dirty="0" smtClean="0">
                <a:latin typeface="Bookman Old Style" panose="02050604050505020204" pitchFamily="18" charset="0"/>
              </a:rPr>
              <a:t>Père ! 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0136" y="3677830"/>
            <a:ext cx="3277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ookman Old Style" pitchFamily="18" charset="0"/>
              </a:rPr>
              <a:t>(</a:t>
            </a:r>
            <a:r>
              <a:rPr lang="fr-FR" sz="2400" dirty="0" smtClean="0">
                <a:latin typeface="Bookman Old Style" pitchFamily="18" charset="0"/>
              </a:rPr>
              <a:t>Tableau du Christ Miséricordieux, Sanctuaire de la Miséricorde)</a:t>
            </a:r>
            <a:endParaRPr lang="fr-FR" sz="2400" dirty="0">
              <a:latin typeface="Bookman Old Style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07" y="1452163"/>
            <a:ext cx="7643130" cy="50899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ZoneTexte 11"/>
          <p:cNvSpPr txBox="1"/>
          <p:nvPr/>
        </p:nvSpPr>
        <p:spPr>
          <a:xfrm>
            <a:off x="45719" y="6027003"/>
            <a:ext cx="11933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anose="02050604050505020204" pitchFamily="18" charset="0"/>
              </a:rPr>
              <a:t>(passage de la « Porte Sainte » </a:t>
            </a:r>
          </a:p>
          <a:p>
            <a:r>
              <a:rPr lang="fr-FR" sz="2400" dirty="0" smtClean="0">
                <a:latin typeface="Bookman Old Style" panose="02050604050505020204" pitchFamily="18" charset="0"/>
              </a:rPr>
              <a:t>du Campus Misericordiae, avec des jeunes de tous les continents)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9" y="353521"/>
            <a:ext cx="1982613" cy="293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3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0"/>
    </mc:Choice>
    <mc:Fallback xmlns="">
      <p:transition spd="slow" advTm="769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467290" y="2496626"/>
            <a:ext cx="37247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les cœurs miséricordieux</a:t>
            </a:r>
            <a:r>
              <a:rPr lang="fr-FR" sz="2800" dirty="0" smtClean="0">
                <a:latin typeface="Bookman Old Style" panose="02050604050505020204" pitchFamily="18" charset="0"/>
              </a:rPr>
              <a:t>,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Car ils </a:t>
            </a:r>
            <a:r>
              <a:rPr lang="fr-FR" sz="2800" dirty="0" smtClean="0">
                <a:latin typeface="Bookman Old Style" panose="02050604050505020204" pitchFamily="18" charset="0"/>
              </a:rPr>
              <a:t>obtiendront</a:t>
            </a: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 </a:t>
            </a:r>
            <a:r>
              <a:rPr lang="fr-FR" sz="2800" dirty="0" smtClean="0">
                <a:latin typeface="Bookman Old Style" panose="02050604050505020204" pitchFamily="18" charset="0"/>
              </a:rPr>
              <a:t>Miséricorde !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endParaRPr lang="fr-FR" sz="2400" dirty="0" smtClean="0">
              <a:latin typeface="Bookman Old Style" panose="0205060405050502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2362" y="6253264"/>
            <a:ext cx="968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anose="02050604050505020204" pitchFamily="18" charset="0"/>
              </a:rPr>
              <a:t>(Messe du Dimanche, </a:t>
            </a:r>
            <a:r>
              <a:rPr lang="fr-FR" sz="2400" dirty="0" smtClean="0">
                <a:latin typeface="Bookman Old Style" panose="02050604050505020204" pitchFamily="18" charset="0"/>
              </a:rPr>
              <a:t>Campus </a:t>
            </a:r>
            <a:r>
              <a:rPr lang="fr-FR" sz="2400" dirty="0" smtClean="0">
                <a:latin typeface="Bookman Old Style" panose="02050604050505020204" pitchFamily="18" charset="0"/>
              </a:rPr>
              <a:t>Misericordiae </a:t>
            </a:r>
            <a:r>
              <a:rPr lang="fr-FR" sz="2400" dirty="0">
                <a:latin typeface="Bookman Old Style" panose="02050604050505020204" pitchFamily="18" charset="0"/>
              </a:rPr>
              <a:t>- Kraków)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0" y="221585"/>
            <a:ext cx="8199682" cy="577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95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9"/>
    </mc:Choice>
    <mc:Fallback xmlns="">
      <p:transition spd="slow" advTm="880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506805" y="591331"/>
            <a:ext cx="4378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les cœurs aimants,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O</a:t>
            </a:r>
            <a:r>
              <a:rPr lang="fr-FR" sz="2800" dirty="0" smtClean="0">
                <a:latin typeface="Bookman Old Style" panose="02050604050505020204" pitchFamily="18" charset="0"/>
              </a:rPr>
              <a:t>uverts </a:t>
            </a:r>
            <a:r>
              <a:rPr lang="fr-FR" sz="2800" dirty="0" smtClean="0">
                <a:latin typeface="Bookman Old Style" panose="02050604050505020204" pitchFamily="18" charset="0"/>
              </a:rPr>
              <a:t>à l’Amour </a:t>
            </a: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de Dieu le </a:t>
            </a:r>
            <a:r>
              <a:rPr lang="fr-FR" sz="2800" dirty="0" smtClean="0">
                <a:latin typeface="Bookman Old Style" panose="02050604050505020204" pitchFamily="18" charset="0"/>
              </a:rPr>
              <a:t>Père ! 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52800"/>
            <a:ext cx="4151870" cy="3113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4481384" y="5733915"/>
            <a:ext cx="2875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(les secouristes à l’œuvre)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" y="471409"/>
            <a:ext cx="7047059" cy="5285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ZoneTexte 13"/>
          <p:cNvSpPr txBox="1"/>
          <p:nvPr/>
        </p:nvSpPr>
        <p:spPr>
          <a:xfrm>
            <a:off x="260269" y="5756702"/>
            <a:ext cx="3592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(Redon sur le Campus Miséricordiae)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6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8"/>
    </mc:Choice>
    <mc:Fallback xmlns="">
      <p:transition spd="slow" advTm="884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92358" y="-45719"/>
            <a:ext cx="5375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Chrétien, quitte la peur, </a:t>
            </a:r>
            <a:endParaRPr lang="fr-FR" sz="28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sois </a:t>
            </a:r>
            <a:r>
              <a:rPr lang="fr-FR" sz="2800" dirty="0">
                <a:latin typeface="Bookman Old Style" panose="02050604050505020204" pitchFamily="18" charset="0"/>
              </a:rPr>
              <a:t>fidèle :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Remets à Dieu tes soucis 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52567" y="5941347"/>
            <a:ext cx="4998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(Veillée du samedi soir,</a:t>
            </a: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 Campus Misericordiae)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5" y="16418"/>
            <a:ext cx="4832047" cy="2718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46" y="2584301"/>
            <a:ext cx="5632754" cy="3236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6702147" y="5671054"/>
            <a:ext cx="5489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Bookman Old Style" panose="02050604050505020204" pitchFamily="18" charset="0"/>
              </a:rPr>
              <a:t>(</a:t>
            </a:r>
            <a:r>
              <a:rPr lang="fr-FR" sz="2400" dirty="0" smtClean="0">
                <a:latin typeface="Bookman Old Style" panose="02050604050505020204" pitchFamily="18" charset="0"/>
              </a:rPr>
              <a:t>Temps</a:t>
            </a:r>
            <a:r>
              <a:rPr lang="fr-FR" sz="1400" dirty="0" smtClean="0">
                <a:latin typeface="Bookman Old Style" panose="02050604050505020204" pitchFamily="18" charset="0"/>
              </a:rPr>
              <a:t> </a:t>
            </a:r>
            <a:r>
              <a:rPr lang="fr-FR" sz="2400" dirty="0" smtClean="0">
                <a:latin typeface="Bookman Old Style" panose="02050604050505020204" pitchFamily="18" charset="0"/>
              </a:rPr>
              <a:t>de prière à l’Archevêché de Cracovie : les bretons se recueillent après l’assassinat du P. Hamel)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61" y="1186058"/>
            <a:ext cx="6984504" cy="523837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335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7"/>
    </mc:Choice>
    <mc:Fallback xmlns="">
      <p:transition spd="slow" advTm="804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" y="211073"/>
            <a:ext cx="6585936" cy="3716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7073074" y="821362"/>
            <a:ext cx="3851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Aie confiance en lui, </a:t>
            </a:r>
            <a:endParaRPr lang="fr-FR" sz="28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Ca</a:t>
            </a:r>
            <a:r>
              <a:rPr lang="fr-FR" sz="2800" dirty="0" smtClean="0">
                <a:latin typeface="Bookman Old Style" panose="02050604050505020204" pitchFamily="18" charset="0"/>
              </a:rPr>
              <a:t>r </a:t>
            </a:r>
            <a:r>
              <a:rPr lang="fr-FR" sz="2800" dirty="0">
                <a:latin typeface="Bookman Old Style" panose="02050604050505020204" pitchFamily="18" charset="0"/>
              </a:rPr>
              <a:t>il est </a:t>
            </a:r>
            <a:r>
              <a:rPr lang="fr-FR" sz="2800" dirty="0" smtClean="0">
                <a:latin typeface="Bookman Old Style" panose="02050604050505020204" pitchFamily="18" charset="0"/>
              </a:rPr>
              <a:t>ressuscité</a:t>
            </a:r>
            <a:r>
              <a:rPr lang="fr-FR" sz="2800" dirty="0"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Vivant à jamais !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60004" y="4289246"/>
            <a:ext cx="390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anose="02050604050505020204" pitchFamily="18" charset="0"/>
              </a:rPr>
              <a:t>(Messe du dimanche – </a:t>
            </a:r>
          </a:p>
          <a:p>
            <a:r>
              <a:rPr lang="fr-FR" sz="2400" dirty="0" smtClean="0">
                <a:latin typeface="Bookman Old Style" panose="02050604050505020204" pitchFamily="18" charset="0"/>
              </a:rPr>
              <a:t>Campus Misericordiae)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55" y="3085092"/>
            <a:ext cx="4862247" cy="3239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58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3"/>
    </mc:Choice>
    <mc:Fallback xmlns="">
      <p:transition spd="slow" advTm="1001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26540" y="128566"/>
            <a:ext cx="70040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ookman Old Style" panose="02050604050505020204" pitchFamily="18" charset="0"/>
              </a:rPr>
              <a:t>Heureux les cœurs miséricordieux,</a:t>
            </a:r>
            <a:endParaRPr lang="fr-FR" sz="2800" dirty="0">
              <a:latin typeface="Bookman Old Style" panose="02050604050505020204" pitchFamily="18" charset="0"/>
            </a:endParaRPr>
          </a:p>
          <a:p>
            <a:r>
              <a:rPr lang="fr-FR" sz="2800" dirty="0">
                <a:latin typeface="Bookman Old Style" panose="02050604050505020204" pitchFamily="18" charset="0"/>
              </a:rPr>
              <a:t>C</a:t>
            </a:r>
            <a:r>
              <a:rPr lang="fr-FR" sz="2800" dirty="0" smtClean="0">
                <a:latin typeface="Bookman Old Style" panose="02050604050505020204" pitchFamily="18" charset="0"/>
              </a:rPr>
              <a:t>ar </a:t>
            </a:r>
            <a:r>
              <a:rPr lang="fr-FR" sz="2800" dirty="0" smtClean="0">
                <a:latin typeface="Bookman Old Style" panose="02050604050505020204" pitchFamily="18" charset="0"/>
              </a:rPr>
              <a:t>ils obtiendront Miséricorde !</a:t>
            </a:r>
            <a:endParaRPr lang="fr-FR" sz="2800" dirty="0">
              <a:latin typeface="Bookman Old Style" panose="02050604050505020204" pitchFamily="18" charset="0"/>
            </a:endParaRPr>
          </a:p>
          <a:p>
            <a:r>
              <a:rPr lang="fr-FR" sz="2800" dirty="0" smtClean="0">
                <a:latin typeface="Bookman Old Style" panose="02050604050505020204" pitchFamily="18" charset="0"/>
              </a:rPr>
              <a:t>Heureux les cœurs aimants,</a:t>
            </a:r>
            <a:endParaRPr lang="fr-FR" sz="2800" dirty="0">
              <a:latin typeface="Bookman Old Style" panose="02050604050505020204" pitchFamily="18" charset="0"/>
            </a:endParaRPr>
          </a:p>
          <a:p>
            <a:r>
              <a:rPr lang="fr-FR" sz="2800" dirty="0">
                <a:latin typeface="Bookman Old Style" panose="02050604050505020204" pitchFamily="18" charset="0"/>
              </a:rPr>
              <a:t>O</a:t>
            </a:r>
            <a:r>
              <a:rPr lang="fr-FR" sz="2800" dirty="0" smtClean="0">
                <a:latin typeface="Bookman Old Style" panose="02050604050505020204" pitchFamily="18" charset="0"/>
              </a:rPr>
              <a:t>uverts </a:t>
            </a:r>
            <a:r>
              <a:rPr lang="fr-FR" sz="2800" dirty="0" smtClean="0">
                <a:latin typeface="Bookman Old Style" panose="02050604050505020204" pitchFamily="18" charset="0"/>
              </a:rPr>
              <a:t>à l’Amour de Dieu le Père! 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26836" y="5447381"/>
            <a:ext cx="3488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(Messe du dimanche </a:t>
            </a: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Campus Misericordiae)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1870588"/>
            <a:ext cx="7481116" cy="498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93" y="445475"/>
            <a:ext cx="4346512" cy="3259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8896251" y="3972265"/>
            <a:ext cx="3237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itchFamily="18" charset="0"/>
              </a:rPr>
              <a:t>(le sourire des salvatoriennes)</a:t>
            </a:r>
            <a:endParaRPr lang="fr-FR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5"/>
    </mc:Choice>
    <mc:Fallback xmlns="">
      <p:transition spd="slow" advTm="1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233534" y="5744874"/>
            <a:ext cx="4257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(Messe du dimanche </a:t>
            </a: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Campus Misericordiae)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36" y="2062163"/>
            <a:ext cx="4069160" cy="4513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" y="476180"/>
            <a:ext cx="7812020" cy="52080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4362137" y="246281"/>
            <a:ext cx="7663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les cœurs miséricordieux,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C</a:t>
            </a:r>
            <a:r>
              <a:rPr lang="fr-FR" sz="2800" dirty="0" smtClean="0">
                <a:latin typeface="Bookman Old Style" panose="02050604050505020204" pitchFamily="18" charset="0"/>
              </a:rPr>
              <a:t>ar </a:t>
            </a:r>
            <a:r>
              <a:rPr lang="fr-FR" sz="2800" dirty="0" smtClean="0">
                <a:latin typeface="Bookman Old Style" panose="02050604050505020204" pitchFamily="18" charset="0"/>
              </a:rPr>
              <a:t>ils obtiendront Miséricorde !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les cœurs aimants,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O</a:t>
            </a:r>
            <a:r>
              <a:rPr lang="fr-FR" sz="2800" dirty="0" smtClean="0">
                <a:latin typeface="Bookman Old Style" panose="02050604050505020204" pitchFamily="18" charset="0"/>
              </a:rPr>
              <a:t>uverts </a:t>
            </a:r>
            <a:r>
              <a:rPr lang="fr-FR" sz="2800" dirty="0" smtClean="0">
                <a:latin typeface="Bookman Old Style" panose="02050604050505020204" pitchFamily="18" charset="0"/>
              </a:rPr>
              <a:t>à l’Amour de Dieu le </a:t>
            </a:r>
            <a:r>
              <a:rPr lang="fr-FR" sz="2800" dirty="0" smtClean="0">
                <a:latin typeface="Bookman Old Style" panose="02050604050505020204" pitchFamily="18" charset="0"/>
              </a:rPr>
              <a:t>Père !</a:t>
            </a:r>
            <a:r>
              <a:rPr lang="fr-FR" sz="2400" dirty="0" smtClean="0">
                <a:latin typeface="Bookman Old Style" panose="02050604050505020204" pitchFamily="18" charset="0"/>
              </a:rPr>
              <a:t> 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8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0"/>
    </mc:Choice>
    <mc:Fallback xmlns="">
      <p:transition spd="slow" advTm="1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5" y="629080"/>
            <a:ext cx="7313893" cy="48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8235814" y="3500682"/>
            <a:ext cx="39561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Sincères remerciements</a:t>
            </a: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 </a:t>
            </a:r>
            <a:r>
              <a:rPr lang="fr-FR" sz="2400" dirty="0">
                <a:latin typeface="Bookman Old Style" panose="02050604050505020204" pitchFamily="18" charset="0"/>
              </a:rPr>
              <a:t>à Fabienne CARRETTE </a:t>
            </a:r>
            <a:endParaRPr lang="fr-FR" sz="24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pour </a:t>
            </a:r>
            <a:r>
              <a:rPr lang="fr-FR" sz="2400" dirty="0">
                <a:latin typeface="Bookman Old Style" panose="02050604050505020204" pitchFamily="18" charset="0"/>
              </a:rPr>
              <a:t>l’accompagnement à Cracovie </a:t>
            </a:r>
            <a:endParaRPr lang="fr-FR" sz="24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des </a:t>
            </a:r>
            <a:r>
              <a:rPr lang="fr-FR" sz="2400" dirty="0">
                <a:latin typeface="Bookman Old Style" panose="02050604050505020204" pitchFamily="18" charset="0"/>
              </a:rPr>
              <a:t>jeunes </a:t>
            </a:r>
            <a:r>
              <a:rPr lang="fr-FR" sz="2400" dirty="0" smtClean="0">
                <a:latin typeface="Bookman Old Style" panose="02050604050505020204" pitchFamily="18" charset="0"/>
              </a:rPr>
              <a:t>redonnais, </a:t>
            </a: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dont  une dizaine de Salvatoriens.</a:t>
            </a:r>
            <a:endParaRPr lang="fr-FR" sz="24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14" y="371152"/>
            <a:ext cx="3702375" cy="2776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284813" y="6392587"/>
            <a:ext cx="1165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Bookman Old Style" panose="02050604050505020204" pitchFamily="18" charset="0"/>
              </a:rPr>
              <a:t>P</a:t>
            </a:r>
            <a:r>
              <a:rPr lang="fr-FR" sz="2000" i="1" dirty="0" smtClean="0">
                <a:latin typeface="Bookman Old Style" panose="02050604050505020204" pitchFamily="18" charset="0"/>
              </a:rPr>
              <a:t>hotos </a:t>
            </a:r>
            <a:r>
              <a:rPr lang="fr-FR" sz="2000" i="1" dirty="0">
                <a:latin typeface="Bookman Old Style" panose="02050604050505020204" pitchFamily="18" charset="0"/>
              </a:rPr>
              <a:t>: </a:t>
            </a:r>
            <a:r>
              <a:rPr lang="fr-FR" sz="2000" i="1" dirty="0" smtClean="0">
                <a:latin typeface="Bookman Old Style" panose="02050604050505020204" pitchFamily="18" charset="0"/>
              </a:rPr>
              <a:t>CTV</a:t>
            </a:r>
            <a:r>
              <a:rPr lang="fr-FR" sz="2000" i="1" dirty="0">
                <a:latin typeface="Bookman Old Style" panose="02050604050505020204" pitchFamily="18" charset="0"/>
              </a:rPr>
              <a:t>, Zenit, </a:t>
            </a:r>
            <a:r>
              <a:rPr lang="fr-FR" sz="2000" i="1" dirty="0" smtClean="0">
                <a:latin typeface="Bookman Old Style" panose="02050604050505020204" pitchFamily="18" charset="0"/>
              </a:rPr>
              <a:t>KTO, Diocèses </a:t>
            </a:r>
            <a:r>
              <a:rPr lang="fr-FR" sz="2000" i="1" dirty="0">
                <a:latin typeface="Bookman Old Style" panose="02050604050505020204" pitchFamily="18" charset="0"/>
              </a:rPr>
              <a:t>de Rennes et de St Brieuc, </a:t>
            </a:r>
            <a:r>
              <a:rPr lang="fr-FR" sz="2000" i="1" dirty="0" smtClean="0">
                <a:latin typeface="Bookman Old Style" panose="02050604050505020204" pitchFamily="18" charset="0"/>
              </a:rPr>
              <a:t>F CARRETTE</a:t>
            </a:r>
            <a:endParaRPr lang="fr-FR" sz="20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4"/>
    </mc:Choice>
    <mc:Fallback xmlns="">
      <p:transition spd="slow" advTm="2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" y="-1548"/>
            <a:ext cx="10978559" cy="68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663">
        <p14:reveal/>
      </p:transition>
    </mc:Choice>
    <mc:Fallback xmlns="">
      <p:transition spd="slow" advTm="36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8081317" y="1942073"/>
            <a:ext cx="4015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Joie </a:t>
            </a:r>
            <a:r>
              <a:rPr lang="fr-FR" sz="2800" dirty="0">
                <a:latin typeface="Bookman Old Style" panose="02050604050505020204" pitchFamily="18" charset="0"/>
              </a:rPr>
              <a:t>de lever le regard vers les monts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d</a:t>
            </a:r>
            <a:r>
              <a:rPr lang="fr-FR" sz="2800" dirty="0" smtClean="0">
                <a:latin typeface="Bookman Old Style" panose="02050604050505020204" pitchFamily="18" charset="0"/>
              </a:rPr>
              <a:t>’où </a:t>
            </a:r>
            <a:r>
              <a:rPr lang="fr-FR" sz="2800" dirty="0">
                <a:latin typeface="Bookman Old Style" panose="02050604050505020204" pitchFamily="18" charset="0"/>
              </a:rPr>
              <a:t>me viendra </a:t>
            </a:r>
            <a:endParaRPr lang="fr-FR" sz="28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le secours…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917404"/>
            <a:ext cx="7572099" cy="5681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ZoneTexte 16"/>
          <p:cNvSpPr txBox="1"/>
          <p:nvPr/>
        </p:nvSpPr>
        <p:spPr>
          <a:xfrm>
            <a:off x="5716589" y="6072013"/>
            <a:ext cx="168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Tatras - Krynica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97560" y="4938584"/>
            <a:ext cx="3731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Bookman Old Style" panose="02050604050505020204" pitchFamily="18" charset="0"/>
              </a:rPr>
              <a:t>(</a:t>
            </a:r>
            <a:r>
              <a:rPr lang="fr-FR" sz="2400" dirty="0" smtClean="0">
                <a:latin typeface="Bookman Old Style" panose="02050604050505020204" pitchFamily="18" charset="0"/>
              </a:rPr>
              <a:t>découverte du Sud de la Pologne par les jeunes de Bretagne)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85"/>
    </mc:Choice>
    <mc:Fallback xmlns="">
      <p:transition advTm="768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854778" y="2298728"/>
            <a:ext cx="4337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Secours </a:t>
            </a:r>
            <a:r>
              <a:rPr lang="fr-FR" sz="2800" dirty="0">
                <a:latin typeface="Bookman Old Style" panose="02050604050505020204" pitchFamily="18" charset="0"/>
              </a:rPr>
              <a:t>du Seigneur tout au long des jours :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Dieu Saint, </a:t>
            </a:r>
            <a:endParaRPr lang="fr-FR" sz="28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Miséricorde </a:t>
            </a:r>
            <a:r>
              <a:rPr lang="fr-FR" sz="2800" dirty="0">
                <a:latin typeface="Bookman Old Style" panose="02050604050505020204" pitchFamily="18" charset="0"/>
              </a:rPr>
              <a:t>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6" y="889685"/>
            <a:ext cx="7545860" cy="5659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8200767" y="5014221"/>
            <a:ext cx="3645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anose="02050604050505020204" pitchFamily="18" charset="0"/>
              </a:rPr>
              <a:t>(Randonnée en forêt, jeunes bretons et polonais)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10"/>
    </mc:Choice>
    <mc:Fallback xmlns="">
      <p:transition advTm="1091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8" y="98855"/>
            <a:ext cx="5096475" cy="3822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oneTexte 4"/>
          <p:cNvSpPr txBox="1"/>
          <p:nvPr/>
        </p:nvSpPr>
        <p:spPr>
          <a:xfrm>
            <a:off x="208984" y="4941666"/>
            <a:ext cx="2474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Bookman Old Style" panose="02050604050505020204" pitchFamily="18" charset="0"/>
              </a:rPr>
              <a:t>(Tylicz : Calvaire, </a:t>
            </a:r>
          </a:p>
          <a:p>
            <a:pPr algn="ctr"/>
            <a:r>
              <a:rPr lang="fr-FR" sz="2000" dirty="0" smtClean="0">
                <a:latin typeface="Bookman Old Style" panose="02050604050505020204" pitchFamily="18" charset="0"/>
              </a:rPr>
              <a:t> lieu de pèlerinage </a:t>
            </a:r>
          </a:p>
          <a:p>
            <a:pPr algn="ctr"/>
            <a:r>
              <a:rPr lang="fr-FR" sz="2000" dirty="0" smtClean="0">
                <a:latin typeface="Bookman Old Style" panose="02050604050505020204" pitchFamily="18" charset="0"/>
              </a:rPr>
              <a:t>et Chemin de Croix</a:t>
            </a:r>
            <a:r>
              <a:rPr lang="fr-FR" sz="1600" dirty="0" smtClean="0">
                <a:latin typeface="Bookman Old Style" panose="02050604050505020204" pitchFamily="18" charset="0"/>
              </a:rPr>
              <a:t>)</a:t>
            </a:r>
            <a:endParaRPr lang="fr-FR" sz="1600" dirty="0">
              <a:latin typeface="Bookman Old Style" panose="020506040505050202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37" y="1214833"/>
            <a:ext cx="5602363" cy="4201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406933"/>
            <a:ext cx="4092622" cy="3069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7505076" y="5226784"/>
            <a:ext cx="46869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Bookman Old Style" pitchFamily="18" charset="0"/>
              </a:rPr>
              <a:t>(Rassemblement  diocésain  - première rencontre avec des jeunes pèlerins étrangers : Australiens, Italiens, Guatémaltèques, Anglais, Suisses…)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79578" y="306892"/>
            <a:ext cx="4633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Joie d’être pris 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dans les bras du Berger :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Lui-même 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vient nous chercher !</a:t>
            </a:r>
          </a:p>
        </p:txBody>
      </p:sp>
    </p:spTree>
    <p:extLst>
      <p:ext uri="{BB962C8B-B14F-4D97-AF65-F5344CB8AC3E}">
        <p14:creationId xmlns:p14="http://schemas.microsoft.com/office/powerpoint/2010/main" val="42279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98"/>
    </mc:Choice>
    <mc:Fallback xmlns="">
      <p:transition advTm="9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923103" y="938880"/>
            <a:ext cx="4534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Par ses blessures 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nous sommes guéris :</a:t>
            </a: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Christ est Souffle de vie !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37" y="2646677"/>
            <a:ext cx="5204662" cy="2929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ZoneTexte 1"/>
          <p:cNvSpPr txBox="1"/>
          <p:nvPr/>
        </p:nvSpPr>
        <p:spPr>
          <a:xfrm>
            <a:off x="6912063" y="5898614"/>
            <a:ext cx="455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(Accueil du </a:t>
            </a:r>
            <a:r>
              <a:rPr lang="fr-FR" sz="2400" dirty="0" smtClean="0">
                <a:latin typeface="Bookman Old Style" panose="02050604050505020204" pitchFamily="18" charset="0"/>
              </a:rPr>
              <a:t>Pape</a:t>
            </a:r>
            <a:endParaRPr lang="fr-FR" sz="2400" dirty="0" smtClean="0">
              <a:latin typeface="Bookman Old Style" panose="02050604050505020204" pitchFamily="18" charset="0"/>
            </a:endParaRPr>
          </a:p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 Campus Misericordiae)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2" y="544647"/>
            <a:ext cx="5826897" cy="4370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535459" y="5214551"/>
            <a:ext cx="5150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ookman Old Style" panose="02050604050505020204" pitchFamily="18" charset="0"/>
              </a:rPr>
              <a:t>(L’enthousiasme du Groupe de Redon à Krynica)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2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3"/>
    </mc:Choice>
    <mc:Fallback xmlns="">
      <p:transition spd="slow" advTm="990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85" y="71609"/>
            <a:ext cx="6395472" cy="3553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6274472" y="4242986"/>
            <a:ext cx="5917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les cœurs miséricordieux,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C</a:t>
            </a:r>
            <a:r>
              <a:rPr lang="fr-FR" sz="2800" dirty="0" smtClean="0">
                <a:latin typeface="Bookman Old Style" panose="02050604050505020204" pitchFamily="18" charset="0"/>
              </a:rPr>
              <a:t>ar </a:t>
            </a:r>
            <a:r>
              <a:rPr lang="fr-FR" sz="2800" dirty="0" smtClean="0">
                <a:latin typeface="Bookman Old Style" panose="02050604050505020204" pitchFamily="18" charset="0"/>
              </a:rPr>
              <a:t>ils obtiendront Miséricorde !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6" y="34319"/>
            <a:ext cx="1352589" cy="1945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10128421" y="3316872"/>
            <a:ext cx="1099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(Krynica)</a:t>
            </a:r>
            <a:endParaRPr lang="fr-FR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0" y="1706099"/>
            <a:ext cx="5550401" cy="4162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167906" y="6246318"/>
            <a:ext cx="8473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itchFamily="18" charset="0"/>
              </a:rPr>
              <a:t>(Groupe de Redon : visite d’une chapelle orthodoxe)</a:t>
            </a:r>
            <a:endParaRPr lang="fr-FR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6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7"/>
    </mc:Choice>
    <mc:Fallback xmlns="">
      <p:transition spd="slow" advTm="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734215" y="1158451"/>
            <a:ext cx="4457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Heureux les cœurs aimants,</a:t>
            </a:r>
            <a:endParaRPr lang="fr-FR" sz="2800" dirty="0">
              <a:latin typeface="Bookman Old Style" panose="02050604050505020204" pitchFamily="18" charset="0"/>
            </a:endParaRPr>
          </a:p>
          <a:p>
            <a:pPr algn="ctr"/>
            <a:r>
              <a:rPr lang="fr-FR" sz="2800" dirty="0">
                <a:latin typeface="Bookman Old Style" panose="02050604050505020204" pitchFamily="18" charset="0"/>
              </a:rPr>
              <a:t>O</a:t>
            </a:r>
            <a:r>
              <a:rPr lang="fr-FR" sz="2800" dirty="0" smtClean="0">
                <a:latin typeface="Bookman Old Style" panose="02050604050505020204" pitchFamily="18" charset="0"/>
              </a:rPr>
              <a:t>uverts </a:t>
            </a:r>
            <a:r>
              <a:rPr lang="fr-FR" sz="2800" dirty="0" smtClean="0">
                <a:latin typeface="Bookman Old Style" panose="02050604050505020204" pitchFamily="18" charset="0"/>
              </a:rPr>
              <a:t>à l’Amour </a:t>
            </a:r>
          </a:p>
          <a:p>
            <a:pPr algn="ctr"/>
            <a:r>
              <a:rPr lang="fr-FR" sz="2800" dirty="0" smtClean="0">
                <a:latin typeface="Bookman Old Style" panose="02050604050505020204" pitchFamily="18" charset="0"/>
              </a:rPr>
              <a:t>de Dieu le </a:t>
            </a:r>
            <a:r>
              <a:rPr lang="fr-FR" sz="2800" dirty="0" smtClean="0">
                <a:latin typeface="Bookman Old Style" panose="02050604050505020204" pitchFamily="18" charset="0"/>
              </a:rPr>
              <a:t>Père ! </a:t>
            </a:r>
            <a:endParaRPr lang="fr-FR" sz="2800" dirty="0">
              <a:latin typeface="Bookman Old Style" panose="020506040505050202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84" y="3330474"/>
            <a:ext cx="1590828" cy="2287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0" y="565989"/>
            <a:ext cx="7211185" cy="5408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ZoneTexte 10"/>
          <p:cNvSpPr txBox="1"/>
          <p:nvPr/>
        </p:nvSpPr>
        <p:spPr>
          <a:xfrm>
            <a:off x="523031" y="6330518"/>
            <a:ext cx="11468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anose="02050604050505020204" pitchFamily="18" charset="0"/>
              </a:rPr>
              <a:t>(Krynica – après-midi festive avec les habitants et les jeunes bretons)</a:t>
            </a:r>
            <a:endParaRPr lang="fr-F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5"/>
    </mc:Choice>
    <mc:Fallback xmlns="">
      <p:transition spd="slow" advTm="759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1545</TotalTime>
  <Words>715</Words>
  <Application>Microsoft Office PowerPoint</Application>
  <PresentationFormat>Grand écran</PresentationFormat>
  <Paragraphs>123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Bookman Old Style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Bruno AIB</dc:creator>
  <cp:lastModifiedBy>Direction</cp:lastModifiedBy>
  <cp:revision>94</cp:revision>
  <dcterms:created xsi:type="dcterms:W3CDTF">2016-08-15T16:54:18Z</dcterms:created>
  <dcterms:modified xsi:type="dcterms:W3CDTF">2016-08-29T20:32:37Z</dcterms:modified>
</cp:coreProperties>
</file>